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2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5F60-4D89-6147-997D-CADB60053DE0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6A73-FC3F-594A-A717-4ECE693B9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715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5F60-4D89-6147-997D-CADB60053DE0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6A73-FC3F-594A-A717-4ECE693B9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83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5F60-4D89-6147-997D-CADB60053DE0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6A73-FC3F-594A-A717-4ECE693B9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94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5F60-4D89-6147-997D-CADB60053DE0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6A73-FC3F-594A-A717-4ECE693B9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560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5F60-4D89-6147-997D-CADB60053DE0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6A73-FC3F-594A-A717-4ECE693B9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5F60-4D89-6147-997D-CADB60053DE0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6A73-FC3F-594A-A717-4ECE693B9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18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5F60-4D89-6147-997D-CADB60053DE0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6A73-FC3F-594A-A717-4ECE693B9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13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5F60-4D89-6147-997D-CADB60053DE0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6A73-FC3F-594A-A717-4ECE693B9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88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5F60-4D89-6147-997D-CADB60053DE0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6A73-FC3F-594A-A717-4ECE693B9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2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5F60-4D89-6147-997D-CADB60053DE0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6A73-FC3F-594A-A717-4ECE693B9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186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5F60-4D89-6147-997D-CADB60053DE0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6A73-FC3F-594A-A717-4ECE693B9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983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C5F60-4D89-6147-997D-CADB60053DE0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F6A73-FC3F-594A-A717-4ECE693B9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27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icrosoft Sans Serif"/>
                <a:cs typeface="Microsoft Sans Serif"/>
              </a:rPr>
              <a:t>BLOGGER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Microsoft Sans Serif"/>
              <a:cs typeface="Microsoft Sans Serif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6" y="3013583"/>
            <a:ext cx="2518611" cy="745958"/>
          </a:xfrm>
        </p:spPr>
        <p:txBody>
          <a:bodyPr>
            <a:noAutofit/>
          </a:bodyPr>
          <a:lstStyle/>
          <a:p>
            <a:r>
              <a:rPr lang="en-US" sz="4600" dirty="0" smtClean="0">
                <a:solidFill>
                  <a:schemeClr val="bg1">
                    <a:lumMod val="65000"/>
                  </a:schemeClr>
                </a:solidFill>
                <a:latin typeface="Microsoft Sans Serif"/>
                <a:cs typeface="Microsoft Sans Serif"/>
              </a:rPr>
              <a:t>SIDE</a:t>
            </a:r>
            <a:endParaRPr lang="en-US" sz="4600" dirty="0">
              <a:solidFill>
                <a:schemeClr val="bg1">
                  <a:lumMod val="65000"/>
                </a:schemeClr>
              </a:solidFill>
              <a:latin typeface="Microsoft Sans Serif"/>
              <a:cs typeface="Microsoft Sans Serif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010528" y="3013583"/>
            <a:ext cx="2518611" cy="7459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Sans Serif"/>
                <a:cs typeface="Microsoft Sans Serif"/>
              </a:rPr>
              <a:t>KICK</a:t>
            </a:r>
            <a:endParaRPr lang="en-US" sz="4600" dirty="0">
              <a:solidFill>
                <a:schemeClr val="tx1">
                  <a:lumMod val="65000"/>
                  <a:lumOff val="35000"/>
                </a:schemeClr>
              </a:solidFill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63170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BLOGGER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BLOGGER</dc:title>
  <dc:creator>William Blunt</dc:creator>
  <cp:lastModifiedBy>William Blunt</cp:lastModifiedBy>
  <cp:revision>3</cp:revision>
  <dcterms:created xsi:type="dcterms:W3CDTF">2014-09-10T10:01:14Z</dcterms:created>
  <dcterms:modified xsi:type="dcterms:W3CDTF">2014-09-10T10:08:34Z</dcterms:modified>
</cp:coreProperties>
</file>